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21599525" cy="32399288"/>
  <p:notesSz cx="6858000" cy="9144000"/>
  <p:defaultTextStyle>
    <a:defPPr>
      <a:defRPr lang="lv-LV"/>
    </a:defPPr>
    <a:lvl1pPr marL="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1pPr>
    <a:lvl2pPr marL="1295933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2pPr>
    <a:lvl3pPr marL="25918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3pPr>
    <a:lvl4pPr marL="388780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4pPr>
    <a:lvl5pPr marL="5183734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5pPr>
    <a:lvl6pPr marL="64796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6pPr>
    <a:lvl7pPr marL="777560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7pPr>
    <a:lvl8pPr marL="9071534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8pPr>
    <a:lvl9pPr marL="103674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8" d="100"/>
          <a:sy n="18" d="100"/>
        </p:scale>
        <p:origin x="2664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02.02.2023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4745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02.02.2023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54423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02.02.2023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5160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02.02.2023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46972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02.02.2023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03035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02.02.2023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2248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02.02.2023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3288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02.02.2023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40466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02.02.2023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9574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02.02.2023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80291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41075-9736-4EFD-8B0C-265113B7E706}" type="datetimeFigureOut">
              <a:rPr lang="lv-LV" smtClean="0"/>
              <a:t>02.02.2023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5475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41075-9736-4EFD-8B0C-265113B7E706}" type="datetimeFigureOut">
              <a:rPr lang="lv-LV" smtClean="0"/>
              <a:t>02.02.2023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B2D23-21C5-439A-8BA5-B31F6B3E95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988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9086" y="1218066"/>
            <a:ext cx="19888199" cy="3780654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9086" y="5608319"/>
            <a:ext cx="19888199" cy="24750223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4" name="TextBox 3"/>
          <p:cNvSpPr txBox="1"/>
          <p:nvPr/>
        </p:nvSpPr>
        <p:spPr>
          <a:xfrm>
            <a:off x="3918857" y="30839918"/>
            <a:ext cx="158865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Zinātniski praktiskā konference "Līdzsvarota lauksaimniecība 202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lv-LV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algn="ctr"/>
            <a:r>
              <a:rPr lang="lv-LV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lv-LV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un 2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lv-LV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februārī, 202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lv-LV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Jelgava</a:t>
            </a:r>
          </a:p>
        </p:txBody>
      </p:sp>
      <p:pic>
        <p:nvPicPr>
          <p:cNvPr id="1032" name="Picture 8" descr="Bildes apraksts nav pieejam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8562" y="30669128"/>
            <a:ext cx="1761810" cy="172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DB8B060A-7324-5492-69A1-BE91FE0784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611"/>
          <a:stretch/>
        </p:blipFill>
        <p:spPr bwMode="auto">
          <a:xfrm>
            <a:off x="0" y="30358542"/>
            <a:ext cx="3918857" cy="1726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44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</TotalTime>
  <Words>22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madara.darguza@gmail.com</dc:creator>
  <cp:lastModifiedBy>Madara Darguza</cp:lastModifiedBy>
  <cp:revision>6</cp:revision>
  <dcterms:created xsi:type="dcterms:W3CDTF">2021-02-09T19:04:39Z</dcterms:created>
  <dcterms:modified xsi:type="dcterms:W3CDTF">2023-02-02T12:12:42Z</dcterms:modified>
</cp:coreProperties>
</file>