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1599525" cy="32399288"/>
  <p:notesSz cx="6858000" cy="9144000"/>
  <p:defaultTextStyle>
    <a:defPPr>
      <a:defRPr lang="lv-LV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6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74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44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1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697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303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24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88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46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574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029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475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1075-9736-4EFD-8B0C-265113B7E706}" type="datetimeFigureOut">
              <a:rPr lang="lv-LV" smtClean="0"/>
              <a:t>06.12.2021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8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086" y="1218066"/>
            <a:ext cx="19888199" cy="3780654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086" y="5608319"/>
            <a:ext cx="19888199" cy="24750223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2935923" y="30624707"/>
            <a:ext cx="15727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200" dirty="0"/>
              <a:t>Zinātniski praktiskā konference "Līdzsvarota lauksaimniecība 202</a:t>
            </a:r>
            <a:r>
              <a:rPr lang="en-US" sz="4200"/>
              <a:t>2</a:t>
            </a:r>
            <a:r>
              <a:rPr lang="lv-LV" sz="4200"/>
              <a:t>"</a:t>
            </a:r>
            <a:endParaRPr lang="lv-LV" sz="4200" dirty="0"/>
          </a:p>
          <a:p>
            <a:pPr algn="ctr"/>
            <a:r>
              <a:rPr lang="lv-LV" sz="4200" dirty="0"/>
              <a:t>Eiropas zaļais kurss, 2</a:t>
            </a:r>
            <a:r>
              <a:rPr lang="en-US" sz="4200" dirty="0"/>
              <a:t>4</a:t>
            </a:r>
            <a:r>
              <a:rPr lang="lv-LV" sz="4200" dirty="0"/>
              <a:t>. un 2</a:t>
            </a:r>
            <a:r>
              <a:rPr lang="en-US" sz="4200" dirty="0"/>
              <a:t>5</a:t>
            </a:r>
            <a:r>
              <a:rPr lang="lv-LV" sz="4200" dirty="0"/>
              <a:t>. februārī, 202</a:t>
            </a:r>
            <a:r>
              <a:rPr lang="en-US" sz="4200" dirty="0"/>
              <a:t>2</a:t>
            </a:r>
            <a:r>
              <a:rPr lang="lv-LV" sz="4200" dirty="0"/>
              <a:t>, Jelgava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" y="30491624"/>
            <a:ext cx="3156081" cy="1651159"/>
          </a:xfrm>
          <a:prstGeom prst="rect">
            <a:avLst/>
          </a:prstGeom>
        </p:spPr>
      </p:pic>
      <p:pic>
        <p:nvPicPr>
          <p:cNvPr id="1026" name="Picture 2" descr="Attēlu rezultāti vaicājumam “latvijas agronomu biedrība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863" y="30535627"/>
            <a:ext cx="1791506" cy="156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es apraksts nav pieejam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1706" y="30535627"/>
            <a:ext cx="1595052" cy="156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44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madara.darguza@gmail.com</dc:creator>
  <cp:lastModifiedBy>Madara Darguza</cp:lastModifiedBy>
  <cp:revision>4</cp:revision>
  <dcterms:created xsi:type="dcterms:W3CDTF">2021-02-09T19:04:39Z</dcterms:created>
  <dcterms:modified xsi:type="dcterms:W3CDTF">2021-12-06T13:33:53Z</dcterms:modified>
</cp:coreProperties>
</file>